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Hubot Sans"/>
      <p:regular r:id="rId19"/>
    </p:embeddedFont>
    <p:embeddedFont>
      <p:font typeface="Hubot Sans"/>
      <p:regular r:id="rId20"/>
    </p:embeddedFont>
    <p:embeddedFont>
      <p:font typeface="Roboto Condensed"/>
      <p:regular r:id="rId21"/>
    </p:embeddedFont>
    <p:embeddedFont>
      <p:font typeface="Roboto Condensed"/>
      <p:regular r:id="rId22"/>
    </p:embeddedFont>
    <p:embeddedFont>
      <p:font typeface="Roboto Condensed"/>
      <p:regular r:id="rId23"/>
    </p:embeddedFont>
    <p:embeddedFont>
      <p:font typeface="Roboto Condensed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132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Multi-Region AWS Infrastructure with CI/CD, EKS, and 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Secure, Resilient, Multi-Region Deployment on AWS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8465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by Ashutosh Sanghi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5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APPLICATION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4333" y="1898928"/>
            <a:ext cx="8161615" cy="4975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30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521"/>
            <a:ext cx="5964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BROWSER ACCESS 1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212" y="1898928"/>
            <a:ext cx="10101858" cy="49759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300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993" y="555665"/>
            <a:ext cx="5418653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BROWSER ACCESS 2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6993" y="1590913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6425" y="2141339"/>
            <a:ext cx="8977551" cy="44316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6993" y="6800136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6993" y="7350562"/>
            <a:ext cx="132164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03647"/>
            <a:ext cx="7607618" cy="205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Overview: Dual-Region Infrastructure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990612"/>
            <a:ext cx="493871" cy="493871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967895" y="3065978"/>
            <a:ext cx="647128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CloudFormation &amp; Terraform Synergy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67895" y="3540681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Identical infrastructure deployed across two AWS regions. CloudFormation manages one region, Terraform handles the other.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4591" y="4682133"/>
            <a:ext cx="493871" cy="493871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967895" y="4757499"/>
            <a:ext cx="4608909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Services Integration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967895" y="5232202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Leveraging Amazon EKS for container orchestration and RDS for managed database services in both regions.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4591" y="6373654"/>
            <a:ext cx="493871" cy="493871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967895" y="6449020"/>
            <a:ext cx="3689152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CI/CD for Automation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67895" y="6923723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deployment pipelines for both infrastructure and application code, ensuring consistency and speed.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4350" y="492323"/>
            <a:ext cx="7881580" cy="50233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83" y="5783342"/>
            <a:ext cx="13381434" cy="1115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Architecture Diagram: High Availability Across Regions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4483" y="7166134"/>
            <a:ext cx="13381434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diagram illustrates the synchronized deployment across two distinct AWS regions, ensuring high availability and disaster recovery through mirrored infrastructure and intelligent Route 53 failover routing.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12441555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CloudFormation Region: Infrastructure as Code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429" y="1397318"/>
            <a:ext cx="6539270" cy="653927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3321" y="1397318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7687627" y="1561624"/>
            <a:ext cx="240137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VPC Network Setup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687627" y="1982748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Configured with private and public subnets, NAT Gateways, and security groups for robust isolation.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7523321" y="2837378"/>
            <a:ext cx="6539270" cy="1012746"/>
          </a:xfrm>
          <a:prstGeom prst="roundRect">
            <a:avLst>
              <a:gd name="adj" fmla="val 243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687627" y="3001685"/>
            <a:ext cx="329565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EKS Cluster Provisioning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687627" y="3422809"/>
            <a:ext cx="621065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Automated deployment of EKS cluster and worker nodes, ready for containerized applications.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7523321" y="4014430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687627" y="4178737"/>
            <a:ext cx="280725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RDS MySQL Deployment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87627" y="4599861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Managed MySQL database instances with multi-AZ for high availability, securely integrated within the VPC.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23321" y="5454491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687627" y="5618798"/>
            <a:ext cx="337125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CodePipeline Integration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87627" y="6039922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Application deployment managed through AWS CodePipeline, orchestrating builds and deployments.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12261056" cy="513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Terraform Region: Declarative Infrastructure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5429" y="1397318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39735" y="1561624"/>
            <a:ext cx="2288500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VPC &amp; Networking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39735" y="1982748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Terraform provisions an identical VPC structure, ensuring consistent network configuration across regions.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75429" y="2837378"/>
            <a:ext cx="6539270" cy="1012746"/>
          </a:xfrm>
          <a:prstGeom prst="roundRect">
            <a:avLst>
              <a:gd name="adj" fmla="val 2435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39735" y="3001685"/>
            <a:ext cx="223075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EKS Cluster Setup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9735" y="3422809"/>
            <a:ext cx="6210657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Orchestrates the EKS cluster, node groups, and necessary IAM roles for seamless operation.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5429" y="4014430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39735" y="4178737"/>
            <a:ext cx="326481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RDS Instance Replication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39735" y="4599861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Deploys a mirror RDS MySQL instance with backup and recovery configurations, ensuring data integrity.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5429" y="5454491"/>
            <a:ext cx="6539270" cy="1275755"/>
          </a:xfrm>
          <a:prstGeom prst="roundRect">
            <a:avLst>
              <a:gd name="adj" fmla="val 1933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39735" y="5618798"/>
            <a:ext cx="3129796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CodePipeline Alignment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9735" y="6039922"/>
            <a:ext cx="6210657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Maintains a parallel CodePipeline flow for application updates, ensuring symmetry with the CloudFormation region.</a:t>
            </a:r>
            <a:endParaRPr lang="en-US" sz="12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321" y="1397318"/>
            <a:ext cx="6539270" cy="6539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INFRA TEMPLATE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956" y="1773079"/>
            <a:ext cx="13054489" cy="58869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0781"/>
            <a:ext cx="132792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CI/CD Pipelines: Automated &amp; Secure Deployments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61" y="2026682"/>
            <a:ext cx="965121" cy="11582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33682" y="2219682"/>
            <a:ext cx="3764756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Infrastructure Pipeline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33682" y="2636996"/>
            <a:ext cx="1212115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Automates provisioning and updates for CloudFormation and Terraform stacks in respective regions.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1" y="3184922"/>
            <a:ext cx="965121" cy="1158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33682" y="3377922"/>
            <a:ext cx="319980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Application Pipeline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33682" y="3795236"/>
            <a:ext cx="1212115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Integrates SonarQube for code quality, Trivy for container vulnerability scanning, ECR for image storage, and EKS for deployment.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29" y="4685705"/>
            <a:ext cx="3121343" cy="23647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5561" y="7392948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583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3-Tier Application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React 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User-facing interface, designed for responsiveness and intuitive user experience.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Node.js 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6124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Robust API layer handling business logic and data processing.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1940"/>
            <a:ext cx="33930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MySQL RDS 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3235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Reliable and scalable data persistence layer, managed by AWS RDS for high availability.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10971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Route 53 Failover &amp; 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5952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82766"/>
            <a:ext cx="3539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Automated Failover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7318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Route 53 configured with health checks for automatic failover to the healthy region, ensuring continuous service.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5595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082766"/>
            <a:ext cx="4227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Security-First Pipeline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731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Integrated SonarQube and Trivy scans enforce code quality and container security at every stage.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979432"/>
            <a:ext cx="5182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Full Automation &amp; Resilience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69850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Infrastructure and application deployments are fully automated, providing high availability and multi-region resilience.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52618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46985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High availability, enhanced security, full automation, and robust multi-region disaster recovery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2025-06-26T05:51:24Z</dcterms:created>
  <dcterms:modified xsi:type="dcterms:W3CDTF">2025-06-26T05:51:24Z</dcterms:modified>
</cp:coreProperties>
</file>